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55" r:id="rId6"/>
    <p:sldId id="552" r:id="rId7"/>
    <p:sldId id="549" r:id="rId8"/>
    <p:sldId id="544" r:id="rId9"/>
    <p:sldId id="546" r:id="rId10"/>
    <p:sldId id="54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ヒラギノ角ゴ Pro W3" pitchFamily="12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  <a:srgbClr val="E00034"/>
    <a:srgbClr val="002350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1"/>
    <p:restoredTop sz="83425" autoAdjust="0"/>
  </p:normalViewPr>
  <p:slideViewPr>
    <p:cSldViewPr>
      <p:cViewPr varScale="1">
        <p:scale>
          <a:sx n="73" d="100"/>
          <a:sy n="73" d="100"/>
        </p:scale>
        <p:origin x="1937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fld id="{E6D207C4-F1C5-46D6-B0F0-58965E34A68D}" type="datetimeFigureOut">
              <a:rPr lang="en-US"/>
              <a:pPr>
                <a:defRPr/>
              </a:pPr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fld id="{D8435711-A4FE-4B0D-8EAC-05E1780A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0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fld id="{24CC7B08-0227-40A0-93E0-F1542D752734}" type="datetimeFigureOut">
              <a:rPr lang="en-US"/>
              <a:pPr>
                <a:defRPr/>
              </a:pPr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 charset="0"/>
                <a:ea typeface="ヒラギノ角ゴ Pro W3" charset="-128"/>
              </a:defRPr>
            </a:lvl1pPr>
          </a:lstStyle>
          <a:p>
            <a:pPr>
              <a:defRPr/>
            </a:pPr>
            <a:fld id="{86AAEC0A-556C-4808-8664-FAF36CE6D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AEC0A-556C-4808-8664-FAF36CE6DC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4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AEC0A-556C-4808-8664-FAF36CE6DC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4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AEC0A-556C-4808-8664-FAF36CE6DC8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6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AEC0A-556C-4808-8664-FAF36CE6DC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AEC0A-556C-4808-8664-FAF36CE6DC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5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62" y="1675199"/>
            <a:ext cx="5224277" cy="350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74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78297"/>
            <a:ext cx="5486400" cy="367483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5288" y="1196975"/>
            <a:ext cx="3744912" cy="3240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27984" y="1196975"/>
            <a:ext cx="4269160" cy="1446550"/>
          </a:xfrm>
          <a:prstGeom prst="rect">
            <a:avLst/>
          </a:prstGeom>
        </p:spPr>
        <p:txBody>
          <a:bodyPr vert="horz">
            <a:spAutoFit/>
          </a:bodyPr>
          <a:lstStyle>
            <a:lvl1pPr algn="l">
              <a:defRPr>
                <a:solidFill>
                  <a:srgbClr val="E0003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9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02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5866"/>
            <a:ext cx="8229600" cy="769441"/>
          </a:xfrm>
          <a:prstGeom prst="rect">
            <a:avLst/>
          </a:prstGeom>
        </p:spPr>
        <p:txBody>
          <a:bodyPr vert="horz">
            <a:spAutoFit/>
          </a:bodyPr>
          <a:lstStyle>
            <a:lvl1pPr>
              <a:defRPr>
                <a:solidFill>
                  <a:srgbClr val="E0003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0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0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75866"/>
            <a:ext cx="8229600" cy="769441"/>
          </a:xfrm>
          <a:prstGeom prst="rect">
            <a:avLst/>
          </a:prstGeom>
        </p:spPr>
        <p:txBody>
          <a:bodyPr vert="horz">
            <a:spAutoFit/>
          </a:bodyPr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6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1126"/>
            <a:ext cx="4040188" cy="639762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5221"/>
            <a:ext cx="4040188" cy="3480942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2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81126"/>
            <a:ext cx="4041775" cy="639762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5221"/>
            <a:ext cx="4041775" cy="3480941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2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75866"/>
            <a:ext cx="8229600" cy="769441"/>
          </a:xfrm>
          <a:prstGeom prst="rect">
            <a:avLst/>
          </a:prstGeom>
        </p:spPr>
        <p:txBody>
          <a:bodyPr vert="horz">
            <a:spAutoFit/>
          </a:bodyPr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4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75866"/>
            <a:ext cx="8229600" cy="769441"/>
          </a:xfrm>
          <a:prstGeom prst="rect">
            <a:avLst/>
          </a:prstGeom>
        </p:spPr>
        <p:txBody>
          <a:bodyPr vert="horz">
            <a:spAutoFit/>
          </a:bodyPr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0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8404"/>
            <a:ext cx="3008313" cy="598388"/>
          </a:xfrm>
          <a:prstGeom prst="rect">
            <a:avLst/>
          </a:prstGeom>
        </p:spPr>
        <p:txBody>
          <a:bodyPr vert="horz" anchor="t"/>
          <a:lstStyle>
            <a:lvl1pPr algn="l"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58404"/>
            <a:ext cx="5111750" cy="5167759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GB" sz="2800" dirty="0" smtClean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2800" dirty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93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0" y="78375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14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22341"/>
            <a:ext cx="1464938" cy="539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029" y="193877"/>
            <a:ext cx="1516984" cy="39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6" r:id="rId2"/>
    <p:sldLayoutId id="2147483732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7" r:id="rId9"/>
    <p:sldLayoutId id="214748372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3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35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35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35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35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35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35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35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35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461473"/>
            <a:ext cx="7200800" cy="1938992"/>
          </a:xfrm>
        </p:spPr>
        <p:txBody>
          <a:bodyPr/>
          <a:lstStyle/>
          <a:p>
            <a:pPr algn="ctr"/>
            <a:r>
              <a:rPr lang="en-GB" sz="6000" dirty="0"/>
              <a:t>Fermi Estimation Quiz</a:t>
            </a:r>
          </a:p>
        </p:txBody>
      </p:sp>
    </p:spTree>
    <p:extLst>
      <p:ext uri="{BB962C8B-B14F-4D97-AF65-F5344CB8AC3E}">
        <p14:creationId xmlns:p14="http://schemas.microsoft.com/office/powerpoint/2010/main" val="247168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120" y="836712"/>
            <a:ext cx="9618240" cy="707886"/>
          </a:xfrm>
        </p:spPr>
        <p:txBody>
          <a:bodyPr/>
          <a:lstStyle/>
          <a:p>
            <a:r>
              <a:rPr lang="en-GB" sz="4000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38727"/>
            <a:ext cx="7668344" cy="4032448"/>
          </a:xfrm>
        </p:spPr>
        <p:txBody>
          <a:bodyPr/>
          <a:lstStyle/>
          <a:p>
            <a:pPr marL="538163" indent="-538163">
              <a:buNone/>
            </a:pPr>
            <a:r>
              <a:rPr lang="en-GB" sz="3200" dirty="0"/>
              <a:t>1. 	The number of black cabs in London:</a:t>
            </a:r>
          </a:p>
          <a:p>
            <a:pPr marL="0" indent="0">
              <a:buNone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2 000			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20 000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200 000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2 000 000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6165304"/>
            <a:ext cx="914400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ヒラギノ角ゴ Pro W3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5A147B-2868-4E06-846E-95C24C9052F8}"/>
              </a:ext>
            </a:extLst>
          </p:cNvPr>
          <p:cNvSpPr txBox="1"/>
          <p:nvPr/>
        </p:nvSpPr>
        <p:spPr>
          <a:xfrm>
            <a:off x="6804248" y="3501009"/>
            <a:ext cx="648072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GB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120" y="836712"/>
            <a:ext cx="9618240" cy="707886"/>
          </a:xfrm>
        </p:spPr>
        <p:txBody>
          <a:bodyPr/>
          <a:lstStyle/>
          <a:p>
            <a:r>
              <a:rPr lang="en-GB" sz="4000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38727"/>
            <a:ext cx="7668344" cy="4032448"/>
          </a:xfrm>
        </p:spPr>
        <p:txBody>
          <a:bodyPr/>
          <a:lstStyle/>
          <a:p>
            <a:pPr marL="538163" indent="-538163">
              <a:buNone/>
            </a:pPr>
            <a:r>
              <a:rPr lang="en-GB" sz="3200" dirty="0"/>
              <a:t>2. 	The number of tennis balls used at Wimbledon last year was:</a:t>
            </a:r>
          </a:p>
          <a:p>
            <a:pPr marL="0" indent="0">
              <a:buNone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540				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5 400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54 000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540 000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6165304"/>
            <a:ext cx="914400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ヒラギノ角ゴ Pro W3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BE7B2E-D088-4EA0-953D-1D2A2860F3F3}"/>
              </a:ext>
            </a:extLst>
          </p:cNvPr>
          <p:cNvSpPr txBox="1"/>
          <p:nvPr/>
        </p:nvSpPr>
        <p:spPr>
          <a:xfrm>
            <a:off x="6804248" y="3501009"/>
            <a:ext cx="648072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GB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33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120" y="836712"/>
            <a:ext cx="9618240" cy="707886"/>
          </a:xfrm>
        </p:spPr>
        <p:txBody>
          <a:bodyPr/>
          <a:lstStyle/>
          <a:p>
            <a:r>
              <a:rPr lang="en-GB" sz="4000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38727"/>
            <a:ext cx="8352928" cy="4032448"/>
          </a:xfrm>
        </p:spPr>
        <p:txBody>
          <a:bodyPr/>
          <a:lstStyle/>
          <a:p>
            <a:pPr marL="538163" indent="-538163">
              <a:buNone/>
            </a:pPr>
            <a:r>
              <a:rPr lang="en-GB" sz="3200" dirty="0"/>
              <a:t>3. 	The length of toilet roll used every day worldwide is:</a:t>
            </a:r>
          </a:p>
          <a:p>
            <a:pPr marL="0" indent="0">
              <a:buNone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51 300 km				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513 000 km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5 130 000 km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51 300 000 km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6165304"/>
            <a:ext cx="914400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ヒラギノ角ゴ Pro W3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E9A59-4CAE-4DC4-94CC-E0396DE5A1A2}"/>
              </a:ext>
            </a:extLst>
          </p:cNvPr>
          <p:cNvSpPr txBox="1"/>
          <p:nvPr/>
        </p:nvSpPr>
        <p:spPr>
          <a:xfrm>
            <a:off x="6804248" y="3501009"/>
            <a:ext cx="648072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443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120" y="836712"/>
            <a:ext cx="9618240" cy="707886"/>
          </a:xfrm>
        </p:spPr>
        <p:txBody>
          <a:bodyPr/>
          <a:lstStyle/>
          <a:p>
            <a:r>
              <a:rPr lang="en-GB" sz="4000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36531"/>
            <a:ext cx="8958185" cy="4032448"/>
          </a:xfrm>
        </p:spPr>
        <p:txBody>
          <a:bodyPr/>
          <a:lstStyle/>
          <a:p>
            <a:pPr marL="538163" indent="-538163">
              <a:buNone/>
            </a:pPr>
            <a:r>
              <a:rPr lang="en-GB" sz="3200" dirty="0"/>
              <a:t>4. 	The amount of money taken by an average McDonalds outlet per year is about:</a:t>
            </a:r>
          </a:p>
          <a:p>
            <a:pPr marL="0" indent="0">
              <a:buNone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£20 000				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£200 000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£2 000 000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£20 000 000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6165304"/>
            <a:ext cx="914400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ヒラギノ角ゴ Pro W3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FE2D8F-7E06-4716-8801-9647CFCF9031}"/>
              </a:ext>
            </a:extLst>
          </p:cNvPr>
          <p:cNvSpPr txBox="1"/>
          <p:nvPr/>
        </p:nvSpPr>
        <p:spPr>
          <a:xfrm>
            <a:off x="6804248" y="3501009"/>
            <a:ext cx="648072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GB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6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120" y="836712"/>
            <a:ext cx="9618240" cy="707886"/>
          </a:xfrm>
        </p:spPr>
        <p:txBody>
          <a:bodyPr/>
          <a:lstStyle/>
          <a:p>
            <a:r>
              <a:rPr lang="en-GB" sz="4000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556" y="1838727"/>
            <a:ext cx="7992888" cy="4032448"/>
          </a:xfrm>
        </p:spPr>
        <p:txBody>
          <a:bodyPr/>
          <a:lstStyle/>
          <a:p>
            <a:pPr marL="538163" indent="-538163">
              <a:buNone/>
            </a:pPr>
            <a:r>
              <a:rPr lang="en-GB" sz="3200" dirty="0"/>
              <a:t>5. 	The number of quarter pounder burgers that can be made from one cow is:</a:t>
            </a:r>
          </a:p>
          <a:p>
            <a:pPr marL="0" indent="0">
              <a:buNone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180				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1 800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18 000</a:t>
            </a:r>
          </a:p>
          <a:p>
            <a:pPr marL="514350" indent="-514350">
              <a:buAutoNum type="alphaLcParenR"/>
            </a:pPr>
            <a:endParaRPr lang="en-GB" sz="1000" dirty="0"/>
          </a:p>
          <a:p>
            <a:pPr marL="514350" indent="-514350">
              <a:buAutoNum type="alphaLcParenR"/>
            </a:pPr>
            <a:r>
              <a:rPr lang="en-GB" sz="3200" dirty="0"/>
              <a:t>180 000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6165304"/>
            <a:ext cx="914400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ヒラギノ角ゴ Pro W3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18659-28A9-45EE-B0B3-DD95C514602B}"/>
              </a:ext>
            </a:extLst>
          </p:cNvPr>
          <p:cNvSpPr txBox="1"/>
          <p:nvPr/>
        </p:nvSpPr>
        <p:spPr>
          <a:xfrm>
            <a:off x="6804248" y="3501009"/>
            <a:ext cx="648072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3488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AMSP">
      <a:dk1>
        <a:srgbClr val="002147"/>
      </a:dk1>
      <a:lt1>
        <a:sysClr val="window" lastClr="FFFFFF"/>
      </a:lt1>
      <a:dk2>
        <a:srgbClr val="E00034"/>
      </a:dk2>
      <a:lt2>
        <a:srgbClr val="FCAF17"/>
      </a:lt2>
      <a:accent1>
        <a:srgbClr val="E00034"/>
      </a:accent1>
      <a:accent2>
        <a:srgbClr val="FCAF17"/>
      </a:accent2>
      <a:accent3>
        <a:srgbClr val="002147"/>
      </a:accent3>
      <a:accent4>
        <a:srgbClr val="009FDA"/>
      </a:accent4>
      <a:accent5>
        <a:srgbClr val="FF5800"/>
      </a:accent5>
      <a:accent6>
        <a:srgbClr val="50B848"/>
      </a:accent6>
      <a:hlink>
        <a:srgbClr val="E00034"/>
      </a:hlink>
      <a:folHlink>
        <a:srgbClr val="002147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ヒラギノ角ゴ Pro W3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DE0A0D2731AE40AAD07A17A01BA647" ma:contentTypeVersion="8" ma:contentTypeDescription="Create a new document." ma:contentTypeScope="" ma:versionID="a47a989425ec35f5381abeb68e319a13">
  <xsd:schema xmlns:xsd="http://www.w3.org/2001/XMLSchema" xmlns:xs="http://www.w3.org/2001/XMLSchema" xmlns:p="http://schemas.microsoft.com/office/2006/metadata/properties" xmlns:ns2="473d8172-d170-4a3d-a957-f1f89c4a47e2" targetNamespace="http://schemas.microsoft.com/office/2006/metadata/properties" ma:root="true" ma:fieldsID="87d6d9e3906bd2f47844e9c641ed3db0" ns2:_="">
    <xsd:import namespace="473d8172-d170-4a3d-a957-f1f89c4a4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d8172-d170-4a3d-a957-f1f89c4a47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74184D-40C2-4470-B675-DD767CA8B7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02795E-D042-4496-ADF9-D30CD56DA06E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473d8172-d170-4a3d-a957-f1f89c4a47e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8D6556-DF44-43E6-9741-9047548CD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3d8172-d170-4a3d-a957-f1f89c4a4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164</Words>
  <Application>Microsoft Office PowerPoint</Application>
  <PresentationFormat>On-screen Show (4:3)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</vt:lpstr>
      <vt:lpstr>Wingdings</vt:lpstr>
      <vt:lpstr>Blank Presentation</vt:lpstr>
      <vt:lpstr>PowerPoint Presentation</vt:lpstr>
      <vt:lpstr>Fermi Estimation Quiz</vt:lpstr>
      <vt:lpstr>Quiz</vt:lpstr>
      <vt:lpstr>Quiz</vt:lpstr>
      <vt:lpstr>Quiz</vt:lpstr>
      <vt:lpstr>Quiz</vt:lpstr>
      <vt:lpstr>Quiz</vt:lpstr>
    </vt:vector>
  </TitlesOfParts>
  <Company>Rumba Graphic Design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 PowerPoint Template</dc:title>
  <dc:creator>Simon Rees</dc:creator>
  <cp:lastModifiedBy>Billie Ramsey</cp:lastModifiedBy>
  <cp:revision>85</cp:revision>
  <dcterms:created xsi:type="dcterms:W3CDTF">2012-04-23T14:18:00Z</dcterms:created>
  <dcterms:modified xsi:type="dcterms:W3CDTF">2021-06-30T14:33:17Z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0x010100CCDE0A0D2731AE40AAD07A17A01BA647</vt:lpwstr>
  </property>
</Properties>
</file>